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15"/>
  </p:notesMasterIdLst>
  <p:sldIdLst>
    <p:sldId id="260" r:id="rId2"/>
    <p:sldId id="264" r:id="rId3"/>
    <p:sldId id="263" r:id="rId4"/>
    <p:sldId id="267" r:id="rId5"/>
    <p:sldId id="266" r:id="rId6"/>
    <p:sldId id="268" r:id="rId7"/>
    <p:sldId id="265" r:id="rId8"/>
    <p:sldId id="261" r:id="rId9"/>
    <p:sldId id="262" r:id="rId10"/>
    <p:sldId id="256" r:id="rId11"/>
    <p:sldId id="25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09F0C-8653-44B0-87F6-B81B6D475BA3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20468-4019-4D37-92BF-43CB89575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21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20468-4019-4D37-92BF-43CB89575F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84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7ED3217-8EF9-4D17-9D17-FBFAF278C83A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A66FBCF-8101-49AF-A679-9B24C7A26814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272" y="1981200"/>
            <a:ext cx="3581400" cy="330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05774" y="304800"/>
            <a:ext cx="807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WRITING ESSAYS </a:t>
            </a:r>
          </a:p>
          <a:p>
            <a:pPr algn="ctr"/>
            <a:r>
              <a:rPr lang="en-US" sz="2800" b="1" dirty="0" smtClean="0"/>
              <a:t>for </a:t>
            </a:r>
          </a:p>
          <a:p>
            <a:pPr algn="ctr"/>
            <a:r>
              <a:rPr lang="en-US" sz="2800" b="1" dirty="0" smtClean="0"/>
              <a:t>COLLEGE  ADMISSIONS &amp; SCHOLARSHIPS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086100" y="5542233"/>
            <a:ext cx="3810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Presented by:</a:t>
            </a:r>
          </a:p>
          <a:p>
            <a:pPr algn="ctr"/>
            <a:r>
              <a:rPr lang="en-US" sz="4000" b="1" dirty="0" smtClean="0"/>
              <a:t>Regina Harden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85600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78942" y="83403"/>
            <a:ext cx="7231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School Research</a:t>
            </a:r>
          </a:p>
        </p:txBody>
      </p:sp>
      <p:sp>
        <p:nvSpPr>
          <p:cNvPr id="2" name="Rectangle 1"/>
          <p:cNvSpPr/>
          <p:nvPr/>
        </p:nvSpPr>
        <p:spPr>
          <a:xfrm>
            <a:off x="1512498" y="3276600"/>
            <a:ext cx="7239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Most US colleges and universities </a:t>
            </a:r>
            <a:r>
              <a:rPr lang="en-US" sz="2400" b="1" dirty="0"/>
              <a:t>require</a:t>
            </a:r>
            <a:r>
              <a:rPr lang="en-US" sz="2400" dirty="0"/>
              <a:t> applicants to write a short essay about themselves or a specific topic as part of the application process. </a:t>
            </a:r>
            <a:r>
              <a:rPr lang="en-US" sz="2400" dirty="0" smtClean="0"/>
              <a:t> The</a:t>
            </a:r>
            <a:r>
              <a:rPr lang="en-US" sz="2400" dirty="0"/>
              <a:t> essay gives you an </a:t>
            </a:r>
            <a:r>
              <a:rPr lang="en-US" sz="2400" dirty="0">
                <a:solidFill>
                  <a:srgbClr val="0070C0"/>
                </a:solidFill>
              </a:rPr>
              <a:t>opportunity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to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talk clearly about your goals, </a:t>
            </a:r>
            <a:r>
              <a:rPr lang="en-US" sz="2400" dirty="0"/>
              <a:t>and can </a:t>
            </a:r>
            <a:r>
              <a:rPr lang="en-US" sz="2400" dirty="0">
                <a:solidFill>
                  <a:srgbClr val="0070C0"/>
                </a:solidFill>
              </a:rPr>
              <a:t>give admissions officers a better idea of how well you might fit in with the school</a:t>
            </a:r>
            <a:r>
              <a:rPr lang="en-US" sz="2400" dirty="0"/>
              <a:t>.</a:t>
            </a:r>
          </a:p>
        </p:txBody>
      </p:sp>
      <p:pic>
        <p:nvPicPr>
          <p:cNvPr id="8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323" y="1066800"/>
            <a:ext cx="1981200" cy="1910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7400" y="6049794"/>
            <a:ext cx="5916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 the college admissions page – is the essay required?</a:t>
            </a:r>
            <a:endParaRPr lang="en-US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761644"/>
            <a:ext cx="812132" cy="1031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6200" y="6277323"/>
            <a:ext cx="152400" cy="3001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89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mage result for ide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7273506" cy="4229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09799" y="76200"/>
            <a:ext cx="532696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Getting Started </a:t>
            </a:r>
          </a:p>
          <a:p>
            <a:pPr algn="ctr"/>
            <a:r>
              <a:rPr lang="en-US" sz="32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#</a:t>
            </a:r>
            <a:r>
              <a:rPr lang="en-US" sz="3200" dirty="0" err="1" smtClean="0">
                <a:solidFill>
                  <a:srgbClr val="0070C0"/>
                </a:solidFill>
                <a:latin typeface="Britannic Bold" panose="020B0903060703020204" pitchFamily="34" charset="0"/>
              </a:rPr>
              <a:t>readysetgo</a:t>
            </a:r>
            <a:endParaRPr lang="en-US" sz="3200" dirty="0">
              <a:solidFill>
                <a:srgbClr val="0070C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3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770" y="1600200"/>
            <a:ext cx="3786007" cy="23622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It really is </a:t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 smtClean="0">
                <a:solidFill>
                  <a:schemeClr val="tx1"/>
                </a:solidFill>
              </a:rPr>
              <a:t>ALL  ABOUT  ME!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483" y="76200"/>
            <a:ext cx="4502182" cy="582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899990"/>
            <a:ext cx="862193" cy="81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00200" y="6127217"/>
            <a:ext cx="6561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characteristics are colleges looking for in applicants?</a:t>
            </a:r>
            <a:endParaRPr lang="en-US" sz="2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6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138756"/>
            <a:ext cx="7231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Adobe Devanagari" pitchFamily="18" charset="0"/>
                <a:cs typeface="Adobe Devanagari" pitchFamily="18" charset="0"/>
              </a:rPr>
              <a:t>What am I writing about?</a:t>
            </a:r>
          </a:p>
        </p:txBody>
      </p:sp>
      <p:sp>
        <p:nvSpPr>
          <p:cNvPr id="2" name="Rectangle 1"/>
          <p:cNvSpPr/>
          <p:nvPr/>
        </p:nvSpPr>
        <p:spPr>
          <a:xfrm>
            <a:off x="1362974" y="3581400"/>
            <a:ext cx="7543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best essays are </a:t>
            </a:r>
            <a:r>
              <a:rPr lang="en-U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about something</a:t>
            </a:r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simple, yet </a:t>
            </a:r>
            <a:r>
              <a:rPr lang="en-US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meaningful</a:t>
            </a:r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n-US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reader wants to know who you are, not what you've done.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82456" y="6058577"/>
            <a:ext cx="6340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one thing that I want people to know about me?</a:t>
            </a:r>
            <a:endParaRPr lang="en-US" sz="2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6200" y="6073966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791200"/>
            <a:ext cx="990886" cy="78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891" y="1030864"/>
            <a:ext cx="3548579" cy="2347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63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mage result for ide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84193"/>
            <a:ext cx="3096883" cy="18007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7887" y="140897"/>
            <a:ext cx="64626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Table Topics Activity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#</a:t>
            </a:r>
            <a:r>
              <a:rPr lang="en-US" sz="2400" dirty="0" err="1" smtClean="0">
                <a:solidFill>
                  <a:srgbClr val="0070C0"/>
                </a:solidFill>
                <a:latin typeface="Britannic Bold" panose="020B0903060703020204" pitchFamily="34" charset="0"/>
              </a:rPr>
              <a:t>ideaSTARTERS</a:t>
            </a:r>
            <a:endParaRPr lang="en-US" sz="2400" dirty="0">
              <a:solidFill>
                <a:srgbClr val="0070C0"/>
              </a:solidFill>
              <a:latin typeface="Britannic Bold" panose="020B0903060703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48436" y="3545456"/>
            <a:ext cx="6409127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lphaLcPeriod"/>
            </a:pPr>
            <a:r>
              <a:rPr lang="en-US" sz="24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Keep a journal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Interview family and friends – about you!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What items in your room really define you?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What makes something ‘your favorite?’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What can you talk about for hours?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What has your journey been so far?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How has your illness made you stronger?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What are your super powers?</a:t>
            </a:r>
          </a:p>
          <a:p>
            <a:pPr marL="342900" indent="-342900">
              <a:buAutoNum type="alphaLcPeriod"/>
            </a:pPr>
            <a:endParaRPr lang="en-US" sz="2400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10200"/>
            <a:ext cx="739346" cy="1052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95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138756"/>
            <a:ext cx="7231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Adobe Devanagari" pitchFamily="18" charset="0"/>
                <a:cs typeface="Adobe Devanagari" pitchFamily="18" charset="0"/>
              </a:rPr>
              <a:t>The essay is the narrative!</a:t>
            </a:r>
          </a:p>
        </p:txBody>
      </p:sp>
      <p:sp>
        <p:nvSpPr>
          <p:cNvPr id="2" name="Rectangle 1"/>
          <p:cNvSpPr/>
          <p:nvPr/>
        </p:nvSpPr>
        <p:spPr>
          <a:xfrm>
            <a:off x="1229264" y="3973902"/>
            <a:ext cx="7543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Once you have chosen a topic, think of a specific story to write about.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Instead </a:t>
            </a:r>
            <a:r>
              <a:rPr lang="en-US" sz="2000" dirty="0"/>
              <a:t>of listing the various activities you were involved in, </a:t>
            </a:r>
            <a:r>
              <a:rPr lang="en-US" sz="2000" dirty="0" smtClean="0"/>
              <a:t>pick </a:t>
            </a:r>
            <a:r>
              <a:rPr lang="en-US" sz="2000" dirty="0"/>
              <a:t>one activity and show the reader who you are and what you've learned </a:t>
            </a:r>
            <a:r>
              <a:rPr lang="en-US" sz="2000" dirty="0" smtClean="0"/>
              <a:t>from </a:t>
            </a:r>
            <a:r>
              <a:rPr lang="en-US" sz="2000" dirty="0"/>
              <a:t>it.</a:t>
            </a:r>
            <a:endParaRPr lang="en-U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2793" y="6121418"/>
            <a:ext cx="6065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Remember – who is telling this story. You are the narrator!</a:t>
            </a:r>
            <a:endParaRPr lang="en-US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6200" y="6073966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736" y="1066800"/>
            <a:ext cx="3965919" cy="26232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2" y="5858047"/>
            <a:ext cx="912023" cy="80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5897926"/>
            <a:ext cx="228600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7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 result for show don't tell worksheet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72" y="-15816"/>
            <a:ext cx="8006128" cy="687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316068"/>
            <a:ext cx="3928024" cy="366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13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39883" y="141025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ACTUALLY  WRITING THE  ESSAY</a:t>
            </a:r>
            <a:endParaRPr lang="en-US" sz="3600" dirty="0"/>
          </a:p>
        </p:txBody>
      </p:sp>
      <p:pic>
        <p:nvPicPr>
          <p:cNvPr id="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73532"/>
            <a:ext cx="2667000" cy="227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28700" y="1512498"/>
            <a:ext cx="7924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Word </a:t>
            </a:r>
            <a:r>
              <a:rPr 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varies 650 - 1000</a:t>
            </a:r>
          </a:p>
          <a:p>
            <a:pPr marL="342900" indent="-342900">
              <a:buAutoNum type="alphaL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Essay structure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Grammar and spelling checks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What is the main point (thesis)?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Is there a clue to the main point in the introduction?</a:t>
            </a:r>
          </a:p>
          <a:p>
            <a:pPr marL="342900" indent="-342900">
              <a:buFontTx/>
              <a:buAutoNum type="alphaL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Did I use figurative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language/imagery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‘show’ not ‘tell’ ?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Did my essay conclude with main point?</a:t>
            </a:r>
          </a:p>
          <a:p>
            <a:pPr marL="342900" indent="-342900">
              <a:buAutoNum type="alphaL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Did the reader learn anything about me?</a:t>
            </a:r>
          </a:p>
          <a:p>
            <a:pPr marL="342900" indent="-342900">
              <a:buAutoNum type="alphaLcPeriod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17916" y="685800"/>
            <a:ext cx="1946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latin typeface="Britannic Bold" panose="020B0903060703020204" pitchFamily="34" charset="0"/>
              </a:rPr>
              <a:t>#</a:t>
            </a:r>
            <a:r>
              <a:rPr lang="en-US" sz="2800" dirty="0" err="1" smtClean="0">
                <a:solidFill>
                  <a:srgbClr val="0070C0"/>
                </a:solidFill>
                <a:latin typeface="Britannic Bold" panose="020B0903060703020204" pitchFamily="34" charset="0"/>
              </a:rPr>
              <a:t>thebasics</a:t>
            </a:r>
            <a:endParaRPr lang="en-US" sz="2800" dirty="0">
              <a:solidFill>
                <a:srgbClr val="0070C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83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463"/>
            <a:ext cx="6248400" cy="670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1" y="5638800"/>
            <a:ext cx="835959" cy="105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1405979" y="2972075"/>
            <a:ext cx="632460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LET’S START WRITING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7224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"/>
            <a:ext cx="5730485" cy="645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-2625179" y="3021503"/>
            <a:ext cx="632460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LET’S START WRITING </a:t>
            </a:r>
            <a:endParaRPr lang="en-US" sz="4400" dirty="0"/>
          </a:p>
        </p:txBody>
      </p:sp>
      <p:pic>
        <p:nvPicPr>
          <p:cNvPr id="5" name="Picture 6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19600"/>
            <a:ext cx="2201286" cy="202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7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5400000">
            <a:off x="5390466" y="2915334"/>
            <a:ext cx="63246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CHECK YOUR WRITING</a:t>
            </a:r>
            <a:endParaRPr lang="en-US" sz="3600" dirty="0"/>
          </a:p>
        </p:txBody>
      </p:sp>
      <p:pic>
        <p:nvPicPr>
          <p:cNvPr id="5" name="Picture 6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99184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"/>
            <a:ext cx="6932955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14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66800" y="5029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WRITING ESSAYS </a:t>
            </a:r>
          </a:p>
          <a:p>
            <a:pPr algn="ctr"/>
            <a:r>
              <a:rPr lang="en-US" sz="2400" b="1" dirty="0" smtClean="0"/>
              <a:t>for </a:t>
            </a:r>
          </a:p>
          <a:p>
            <a:pPr algn="ctr"/>
            <a:r>
              <a:rPr lang="en-US" sz="2400" b="1" dirty="0" smtClean="0"/>
              <a:t>COLLEGE  ADMISSIONS &amp; SCHOLARSHIPS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00400" y="304800"/>
            <a:ext cx="3810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Presented by:</a:t>
            </a:r>
          </a:p>
          <a:p>
            <a:pPr algn="ctr"/>
            <a:r>
              <a:rPr lang="en-US" sz="4000" b="1" dirty="0" smtClean="0"/>
              <a:t>Regina Harden</a:t>
            </a:r>
            <a:endParaRPr lang="en-US" sz="4000" b="1" dirty="0"/>
          </a:p>
        </p:txBody>
      </p:sp>
      <p:pic>
        <p:nvPicPr>
          <p:cNvPr id="5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361" y="1511060"/>
            <a:ext cx="3206077" cy="3091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28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236</TotalTime>
  <Words>284</Words>
  <Application>Microsoft Office PowerPoint</Application>
  <PresentationFormat>On-screen Show (4:3)</PresentationFormat>
  <Paragraphs>51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Solstice</vt:lpstr>
      <vt:lpstr>PowerPoint Presentation</vt:lpstr>
      <vt:lpstr>PowerPoint Presentation</vt:lpstr>
      <vt:lpstr>PowerPoint Presentation</vt:lpstr>
      <vt:lpstr>It really is  ALL  ABOUT  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General Services Administration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Regina D. Harden</dc:creator>
  <cp:lastModifiedBy>Fraley, Renee</cp:lastModifiedBy>
  <cp:revision>38</cp:revision>
  <dcterms:created xsi:type="dcterms:W3CDTF">2019-03-13T23:38:15Z</dcterms:created>
  <dcterms:modified xsi:type="dcterms:W3CDTF">2019-03-14T17:33:03Z</dcterms:modified>
</cp:coreProperties>
</file>